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0FAC6E-B0EA-4A8F-8F65-9A7AE63AB7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9E0FD64-7C84-4AE9-9910-4C008DEEA8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3C6D93-0217-4516-AD48-B966074F2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A2B2E-D105-41F2-B315-686CADE0FAFB}" type="datetimeFigureOut">
              <a:rPr lang="zh-CN" altLang="en-US" smtClean="0"/>
              <a:t>2020/9/1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D1C03C-C17A-4B3C-9EEA-B01354E5B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2106FB-05E8-477D-97F7-3A6CA2786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C950-8315-4123-8AE2-D61A7C37CE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50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A8A6B0-34CD-4765-8293-6EC0F5014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81EC372-C14B-48F5-8004-452730ECC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F22672-2D76-464E-A289-953C805A3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A2B2E-D105-41F2-B315-686CADE0FAFB}" type="datetimeFigureOut">
              <a:rPr lang="zh-CN" altLang="en-US" smtClean="0"/>
              <a:t>2020/9/1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28B3B8-722F-45FB-8388-82E62E6E9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98E0B7-2D32-42B4-B007-FC9A5031C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C950-8315-4123-8AE2-D61A7C37CE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857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653EB07-6D09-49C0-B228-F6FA4D169B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2FC1B6B-ECB7-4A20-8390-74819BE2C9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0C14F5-DE5E-4698-90D2-BEF1BE572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A2B2E-D105-41F2-B315-686CADE0FAFB}" type="datetimeFigureOut">
              <a:rPr lang="zh-CN" altLang="en-US" smtClean="0"/>
              <a:t>2020/9/1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6E8FF6-6B99-4D52-BA9C-60BC00AC3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1DB2FD-75C5-4094-8C84-FA3740D7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C950-8315-4123-8AE2-D61A7C37CE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665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4D97D3-B810-40DA-9C31-85F8D00F2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DF3C42-9B32-4579-BB28-D90F60986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380A49-8B3C-487D-858E-87D1840B9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A2B2E-D105-41F2-B315-686CADE0FAFB}" type="datetimeFigureOut">
              <a:rPr lang="zh-CN" altLang="en-US" smtClean="0"/>
              <a:t>2020/9/1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2F2FCC-6CD6-4314-8865-CF636B168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3A3D22-4CF9-45F6-851A-44FF9FC3D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C950-8315-4123-8AE2-D61A7C37CE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37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1D3017-EC66-43F0-BE82-5958D7BB7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79B409-A1C6-4C97-9949-C4FECDED0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301170-909D-4F4D-AADE-0096381C4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A2B2E-D105-41F2-B315-686CADE0FAFB}" type="datetimeFigureOut">
              <a:rPr lang="zh-CN" altLang="en-US" smtClean="0"/>
              <a:t>2020/9/1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6E51D4-3301-462D-9088-353E01773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AE46F9-1AA6-4DB9-BEA1-92148AC98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C950-8315-4123-8AE2-D61A7C37CE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814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2408A5-D7EC-4965-950E-241B3667D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DAAEC6-C928-4A5B-A135-C8542914D7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53FA75A-37BD-46A7-A6FE-6BD9ABCAD6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AE690B-6978-4A3E-9739-1C91A6BBC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A2B2E-D105-41F2-B315-686CADE0FAFB}" type="datetimeFigureOut">
              <a:rPr lang="zh-CN" altLang="en-US" smtClean="0"/>
              <a:t>2020/9/1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DD3AEA-E2D9-4805-B923-3CB8AFA9A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82DAA9-584C-4645-9B21-07351AA76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C950-8315-4123-8AE2-D61A7C37CE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772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8DBE5B-2D64-4EA1-AB52-AEBCD94D1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3289A5-3243-4347-8A7F-A6A54281C9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0A458AF-F890-443E-B3E1-05A9AF79E4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69D54AD-1FB2-42FC-9A2D-0C5541A561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AECE5EE-BF28-4305-991B-9D865DE094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E2F7C8E-B8B3-4A9D-9ABF-B687736FD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A2B2E-D105-41F2-B315-686CADE0FAFB}" type="datetimeFigureOut">
              <a:rPr lang="zh-CN" altLang="en-US" smtClean="0"/>
              <a:t>2020/9/1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FA56527-9589-40C2-AB89-AD9A91025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3B39B23-6AD5-4964-B632-009E7DD2E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C950-8315-4123-8AE2-D61A7C37CE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458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43766A-D098-418E-91C5-2F62F7F0E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21198DB-62AD-48E2-8B44-1EDF8C0D7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A2B2E-D105-41F2-B315-686CADE0FAFB}" type="datetimeFigureOut">
              <a:rPr lang="zh-CN" altLang="en-US" smtClean="0"/>
              <a:t>2020/9/1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71DCA5D-192D-486E-BD16-8309B0469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93EFF3-53EB-4BA3-9A04-8097D8850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C950-8315-4123-8AE2-D61A7C37CE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6658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1EA0E1D-8B0D-41FD-8199-9D3A9741F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A2B2E-D105-41F2-B315-686CADE0FAFB}" type="datetimeFigureOut">
              <a:rPr lang="zh-CN" altLang="en-US" smtClean="0"/>
              <a:t>2020/9/1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49DE4F1-C127-44DA-933B-D98E49802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602ABED-043C-44D4-B4E6-C2D2D1FCA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C950-8315-4123-8AE2-D61A7C37CE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887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7879FD-09CE-45F3-9DA5-7DC5078C4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EB1BB1-882E-4D6B-B6C1-034F798320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E19E574-7CA3-4C51-90E3-186D3A770A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96309D7-9776-4576-9D2F-FF0101CCE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A2B2E-D105-41F2-B315-686CADE0FAFB}" type="datetimeFigureOut">
              <a:rPr lang="zh-CN" altLang="en-US" smtClean="0"/>
              <a:t>2020/9/1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DAD5CC2-1F1F-47F5-815F-4152F3FC4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ACD5C78-486D-478F-BD61-9F15B502D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C950-8315-4123-8AE2-D61A7C37CE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053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3302E3-5388-414C-B3BB-A1F796FA2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5D4339B-E505-4A95-80B7-EAEC3BB2D9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DB4C8E4-A8B4-4496-BA97-BE581DE134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19B929-D9F6-4D54-8669-2DC8E8E84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A2B2E-D105-41F2-B315-686CADE0FAFB}" type="datetimeFigureOut">
              <a:rPr lang="zh-CN" altLang="en-US" smtClean="0"/>
              <a:t>2020/9/1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2C78322-4B3A-4228-B7F2-1662BF0D1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0695AB4-AD6C-432C-B11B-A0EBA3BAA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03C950-8315-4123-8AE2-D61A7C37CE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265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AF785FC-434A-4E7E-A084-5C8678242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ECC7A6-6220-4FCA-BCD2-5BFE499AFB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A72ABC-09B1-4420-B10C-446C11D3DD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DA2B2E-D105-41F2-B315-686CADE0FAFB}" type="datetimeFigureOut">
              <a:rPr lang="zh-CN" altLang="en-US" smtClean="0"/>
              <a:t>2020/9/1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DD19C2-96DB-4D76-A724-A6104D89D0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CDED16-647C-481C-92D8-0CF89CCEFC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03C950-8315-4123-8AE2-D61A7C37CE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3677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0CE91C-E68C-44FD-9123-2EA5D31938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OPenGL</a:t>
            </a:r>
            <a:r>
              <a:rPr lang="en-US" altLang="zh-CN" dirty="0"/>
              <a:t> GLSL </a:t>
            </a:r>
            <a:r>
              <a:rPr lang="zh-CN" altLang="en-US" dirty="0"/>
              <a:t>入门学习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09C0245-6EDA-42AE-9E3E-D84E8329FB9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3042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FAF5156-7A93-4DAC-83D2-CD0677EB5344}"/>
              </a:ext>
            </a:extLst>
          </p:cNvPr>
          <p:cNvSpPr txBox="1"/>
          <p:nvPr/>
        </p:nvSpPr>
        <p:spPr>
          <a:xfrm>
            <a:off x="221942" y="44388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平移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BFC903-1137-43A3-8EE8-3B05B1992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205" y="0"/>
            <a:ext cx="90935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93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FAF5156-7A93-4DAC-83D2-CD0677EB5344}"/>
              </a:ext>
            </a:extLst>
          </p:cNvPr>
          <p:cNvSpPr txBox="1"/>
          <p:nvPr/>
        </p:nvSpPr>
        <p:spPr>
          <a:xfrm>
            <a:off x="221942" y="44388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平移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13CDD4-DADE-4553-B35D-05989E6D9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355" y="0"/>
            <a:ext cx="88092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77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FAF5156-7A93-4DAC-83D2-CD0677EB5344}"/>
              </a:ext>
            </a:extLst>
          </p:cNvPr>
          <p:cNvSpPr txBox="1"/>
          <p:nvPr/>
        </p:nvSpPr>
        <p:spPr>
          <a:xfrm>
            <a:off x="221942" y="44388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平移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A7121C-098B-4249-B14F-EABABF4BC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037"/>
            <a:ext cx="12192000" cy="633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684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FAF5156-7A93-4DAC-83D2-CD0677EB5344}"/>
              </a:ext>
            </a:extLst>
          </p:cNvPr>
          <p:cNvSpPr txBox="1"/>
          <p:nvPr/>
        </p:nvSpPr>
        <p:spPr>
          <a:xfrm>
            <a:off x="221942" y="44388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平移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9330BF-76D6-46A5-A6C7-BE9FA9416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77" y="0"/>
            <a:ext cx="11985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20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FAF5156-7A93-4DAC-83D2-CD0677EB5344}"/>
              </a:ext>
            </a:extLst>
          </p:cNvPr>
          <p:cNvSpPr txBox="1"/>
          <p:nvPr/>
        </p:nvSpPr>
        <p:spPr>
          <a:xfrm>
            <a:off x="221942" y="44388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平移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ED248D-F650-440A-8215-1D8527B43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82" y="0"/>
            <a:ext cx="118456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07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FAF5156-7A93-4DAC-83D2-CD0677EB5344}"/>
              </a:ext>
            </a:extLst>
          </p:cNvPr>
          <p:cNvSpPr txBox="1"/>
          <p:nvPr/>
        </p:nvSpPr>
        <p:spPr>
          <a:xfrm>
            <a:off x="221942" y="44388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平移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A7B8B8A-26ED-4FFE-A98C-36837E715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5968"/>
            <a:ext cx="12192000" cy="604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396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FAF5156-7A93-4DAC-83D2-CD0677EB5344}"/>
              </a:ext>
            </a:extLst>
          </p:cNvPr>
          <p:cNvSpPr txBox="1"/>
          <p:nvPr/>
        </p:nvSpPr>
        <p:spPr>
          <a:xfrm>
            <a:off x="221942" y="44388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平移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27CB42-D457-4E5B-86E0-E937DD024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855"/>
            <a:ext cx="12192000" cy="675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26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FAF5156-7A93-4DAC-83D2-CD0677EB5344}"/>
              </a:ext>
            </a:extLst>
          </p:cNvPr>
          <p:cNvSpPr txBox="1"/>
          <p:nvPr/>
        </p:nvSpPr>
        <p:spPr>
          <a:xfrm>
            <a:off x="221942" y="44388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平移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957E5C-5A4E-4045-9381-3145FEA4A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961"/>
            <a:ext cx="12192000" cy="603407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9BADEF4-6DB8-4C9D-9B6A-EE458EB23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961"/>
            <a:ext cx="12192000" cy="603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951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FAF5156-7A93-4DAC-83D2-CD0677EB5344}"/>
              </a:ext>
            </a:extLst>
          </p:cNvPr>
          <p:cNvSpPr txBox="1"/>
          <p:nvPr/>
        </p:nvSpPr>
        <p:spPr>
          <a:xfrm>
            <a:off x="221942" y="44388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绘制太阳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82DAD5-62AD-4CC6-9558-D3F41BF62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913" y="321213"/>
            <a:ext cx="9495238" cy="145714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6EE5FA3-0BB8-4153-889F-69C893AA9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913" y="2538833"/>
            <a:ext cx="6514286" cy="229523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E009285-CE09-4A9A-8065-AB79904CFD18}"/>
              </a:ext>
            </a:extLst>
          </p:cNvPr>
          <p:cNvSpPr txBox="1"/>
          <p:nvPr/>
        </p:nvSpPr>
        <p:spPr>
          <a:xfrm>
            <a:off x="221942" y="350178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绘制地球</a:t>
            </a:r>
            <a:endParaRPr lang="en-US" altLang="zh-CN" dirty="0"/>
          </a:p>
          <a:p>
            <a:r>
              <a:rPr lang="zh-CN" altLang="en-US" dirty="0"/>
              <a:t>不会旋转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926893B-9CAC-4B0C-AEE9-185E61E68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4913" y="4867524"/>
            <a:ext cx="5980952" cy="199047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939CD8C-9D50-4C91-ACE3-8926247401C6}"/>
              </a:ext>
            </a:extLst>
          </p:cNvPr>
          <p:cNvSpPr txBox="1"/>
          <p:nvPr/>
        </p:nvSpPr>
        <p:spPr>
          <a:xfrm>
            <a:off x="221942" y="553959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绘制地球</a:t>
            </a:r>
            <a:endParaRPr lang="en-US" altLang="zh-CN" dirty="0"/>
          </a:p>
          <a:p>
            <a:r>
              <a:rPr lang="zh-CN" altLang="en-US" dirty="0"/>
              <a:t>旋转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207EA8C-E16A-48B7-A9DC-20620363A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745" y="3638952"/>
            <a:ext cx="5704762" cy="3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93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32B9822-D392-4982-88A9-D26E19C46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45" y="0"/>
            <a:ext cx="119941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59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2DDAA8E-D941-4B33-9DE1-B2285BAEE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6145"/>
            <a:ext cx="12192000" cy="606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646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2AEBE7F-E197-470D-8C79-9386F8653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576"/>
            <a:ext cx="12192000" cy="643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499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91BCA9E-3E8B-4C78-9C24-92D5A95E1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9009"/>
            <a:ext cx="12192000" cy="533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60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EAB45E5-EB1B-4DC4-8B7D-489C17527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861"/>
            <a:ext cx="12192000" cy="670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346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AAF86E6-9AE7-49CB-A5B7-7CDC647EC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0497"/>
            <a:ext cx="12192000" cy="613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733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1283742-0A99-422E-8F7A-9EE43C5BA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721"/>
            <a:ext cx="12192000" cy="66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1759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7293702-AD76-42E6-9B83-6D8E56682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082"/>
            <a:ext cx="12192000" cy="665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56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5BA714C-43B4-4A3D-B1B6-D428B40E1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037"/>
            <a:ext cx="12192000" cy="634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417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D319211-F2A0-4BC0-8485-73A4FA0CB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3" y="0"/>
            <a:ext cx="121624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71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5A1EE32-5B1D-4906-BC23-0A94AED7F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8" y="0"/>
            <a:ext cx="12076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9399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8C1B3D9-7B7F-4400-B5E7-C867182F0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1" y="0"/>
            <a:ext cx="12038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066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D679C86-A877-4EE0-BF23-2B3F00417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9496"/>
            <a:ext cx="12192000" cy="555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632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CDEC276-5566-465A-A3D6-CFFFF1326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750"/>
            <a:ext cx="12192000" cy="654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189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708278C-29B0-4F33-8ABA-F198B38AD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1133"/>
            <a:ext cx="12192000" cy="597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775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AC13197-0F60-444E-9C51-F79A23924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841"/>
            <a:ext cx="12192000" cy="664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5188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F072675-038B-458A-B1D3-2BA1BD2FF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978"/>
            <a:ext cx="12192000" cy="665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86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36EC256-8CF0-4721-96FF-DB7AAE66F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480"/>
            <a:ext cx="12192000" cy="654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7970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DF66AEC-427C-4CB1-8762-3FF009FCC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724"/>
            <a:ext cx="12192000" cy="663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29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C185A1D-CA88-4532-B272-B8C36AD85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80" y="0"/>
            <a:ext cx="114524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806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7439561-9F27-48A7-8C95-F4B3F3A39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723"/>
            <a:ext cx="12192000" cy="658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4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9204233-0DDE-4F05-8ECA-C077E25D5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42" y="0"/>
            <a:ext cx="100807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46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424F575-A555-45D4-93CB-844F646904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151" y="0"/>
            <a:ext cx="8961849" cy="6858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0500D43-70AE-4ACF-BC62-E36AFB3FBA2E}"/>
              </a:ext>
            </a:extLst>
          </p:cNvPr>
          <p:cNvSpPr txBox="1"/>
          <p:nvPr/>
        </p:nvSpPr>
        <p:spPr>
          <a:xfrm>
            <a:off x="1480" y="1674674"/>
            <a:ext cx="60945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i="1" dirty="0">
                <a:solidFill>
                  <a:srgbClr val="88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glColor3f</a:t>
            </a:r>
            <a:r>
              <a:rPr lang="en-US" altLang="zh-CN" sz="1800" i="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(1.0, 0, 0);</a:t>
            </a:r>
          </a:p>
          <a:p>
            <a:r>
              <a:rPr lang="en-US" altLang="zh-CN" sz="1800" i="1" dirty="0">
                <a:solidFill>
                  <a:srgbClr val="88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glVertex3f</a:t>
            </a:r>
            <a:r>
              <a:rPr lang="en-US" altLang="zh-CN" sz="1800" i="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(-0.6f, -0.4f, 0.f);</a:t>
            </a:r>
          </a:p>
          <a:p>
            <a:r>
              <a:rPr lang="en-US" altLang="zh-CN" sz="1800" i="1" dirty="0">
                <a:solidFill>
                  <a:srgbClr val="88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glColor3f</a:t>
            </a:r>
            <a:r>
              <a:rPr lang="en-US" altLang="zh-CN" sz="1800" i="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(0.0, 1.0, 0);</a:t>
            </a:r>
          </a:p>
          <a:p>
            <a:r>
              <a:rPr lang="en-US" altLang="zh-CN" sz="1800" i="1" dirty="0">
                <a:solidFill>
                  <a:srgbClr val="88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glVertex3f</a:t>
            </a:r>
            <a:r>
              <a:rPr lang="en-US" altLang="zh-CN" sz="1800" i="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(0.6f, -0.4f, 0.f);</a:t>
            </a:r>
          </a:p>
          <a:p>
            <a:r>
              <a:rPr lang="en-US" altLang="zh-CN" sz="1800" i="1" dirty="0">
                <a:solidFill>
                  <a:srgbClr val="88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glColor3f</a:t>
            </a:r>
            <a:r>
              <a:rPr lang="en-US" altLang="zh-CN" sz="1800" i="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(0.0, 0, 1.0);</a:t>
            </a:r>
          </a:p>
          <a:p>
            <a:r>
              <a:rPr lang="en-US" altLang="zh-CN" sz="1800" i="1" dirty="0">
                <a:solidFill>
                  <a:srgbClr val="88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glVertex3f</a:t>
            </a:r>
            <a:r>
              <a:rPr lang="en-US" altLang="zh-CN" sz="1800" i="0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(0.f, 0.6f, 0.f);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FAF5156-7A93-4DAC-83D2-CD0677EB5344}"/>
              </a:ext>
            </a:extLst>
          </p:cNvPr>
          <p:cNvSpPr txBox="1"/>
          <p:nvPr/>
        </p:nvSpPr>
        <p:spPr>
          <a:xfrm>
            <a:off x="221942" y="443883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添加颜色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9618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FAF5156-7A93-4DAC-83D2-CD0677EB5344}"/>
              </a:ext>
            </a:extLst>
          </p:cNvPr>
          <p:cNvSpPr txBox="1"/>
          <p:nvPr/>
        </p:nvSpPr>
        <p:spPr>
          <a:xfrm>
            <a:off x="221942" y="44388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画圆形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39B5678-8E24-4BB3-AB03-DD93D5ADF2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584" y="0"/>
            <a:ext cx="101364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496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FAF5156-7A93-4DAC-83D2-CD0677EB5344}"/>
              </a:ext>
            </a:extLst>
          </p:cNvPr>
          <p:cNvSpPr txBox="1"/>
          <p:nvPr/>
        </p:nvSpPr>
        <p:spPr>
          <a:xfrm>
            <a:off x="221942" y="44388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平移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36D596-7ED0-4814-8E11-F545C7652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793" y="0"/>
            <a:ext cx="102102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034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84</Words>
  <Application>Microsoft Office PowerPoint</Application>
  <PresentationFormat>宽屏</PresentationFormat>
  <Paragraphs>23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0" baseType="lpstr">
      <vt:lpstr>等线</vt:lpstr>
      <vt:lpstr>等线 Light</vt:lpstr>
      <vt:lpstr>新宋体</vt:lpstr>
      <vt:lpstr>Arial</vt:lpstr>
      <vt:lpstr>Office 主题​​</vt:lpstr>
      <vt:lpstr>OPenGL GLSL 入门学习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OPenGL GLSL 入门学习</dc:title>
  <dc:creator>wang longyang</dc:creator>
  <cp:lastModifiedBy>wang longyang</cp:lastModifiedBy>
  <cp:revision>45</cp:revision>
  <dcterms:created xsi:type="dcterms:W3CDTF">2020-09-01T04:08:47Z</dcterms:created>
  <dcterms:modified xsi:type="dcterms:W3CDTF">2020-09-01T07:37:01Z</dcterms:modified>
</cp:coreProperties>
</file>